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8" r:id="rId6"/>
    <p:sldId id="266" r:id="rId7"/>
    <p:sldId id="267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32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4000" dirty="0"/>
          </a:p>
          <a:p>
            <a:endParaRPr lang="en-US" sz="4800" b="1" dirty="0"/>
          </a:p>
          <a:p>
            <a:r>
              <a:rPr lang="sr-Cyrl-CS" sz="4800" b="1" dirty="0"/>
              <a:t>ОСНОВЕ АРХИТЕКТОНСКОГ ПРОЈЕКТОВАЊА</a:t>
            </a:r>
            <a:endParaRPr lang="en-US" sz="48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3600" b="1" dirty="0"/>
              <a:t>ВЕЖБА    </a:t>
            </a:r>
            <a:r>
              <a:rPr lang="en-US" sz="3600" b="1" dirty="0" smtClean="0"/>
              <a:t>I</a:t>
            </a:r>
            <a:r>
              <a:rPr lang="sr-Latn-CS" sz="3600" b="1" dirty="0" smtClean="0"/>
              <a:t>I</a:t>
            </a:r>
            <a:r>
              <a:rPr lang="en-US" sz="3600" b="1" dirty="0"/>
              <a:t>I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r>
              <a:rPr lang="sr-Cyrl-RS" sz="3600" b="1" dirty="0" smtClean="0"/>
              <a:t>ИЗРАДА ОСНОВЕ ПРИЗЕМЉА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4000" dirty="0">
                <a:solidFill>
                  <a:schemeClr val="tx1"/>
                </a:solidFill>
              </a:rPr>
              <a:t>Мр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sr-Cyrl-CS" sz="4000" dirty="0">
                <a:solidFill>
                  <a:schemeClr val="tx1"/>
                </a:solidFill>
              </a:rPr>
              <a:t>Зоран Живковић </a:t>
            </a:r>
            <a:r>
              <a:rPr lang="sr-Cyrl-CS" sz="4000" dirty="0" err="1">
                <a:solidFill>
                  <a:schemeClr val="tx1"/>
                </a:solidFill>
              </a:rPr>
              <a:t>дипл.инж.арх</a:t>
            </a:r>
            <a:r>
              <a:rPr lang="sr-Cyrl-CS" sz="4000" dirty="0">
                <a:solidFill>
                  <a:schemeClr val="tx1"/>
                </a:solidFill>
              </a:rPr>
              <a:t>.</a:t>
            </a:r>
            <a:endParaRPr lang="sr-Latn-C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>
                <a:effectLst/>
              </a:rPr>
              <a:t>ВЕЖБА    </a:t>
            </a:r>
            <a:r>
              <a:rPr lang="en-US" b="1" dirty="0" smtClean="0">
                <a:effectLst/>
              </a:rPr>
              <a:t>I</a:t>
            </a:r>
            <a:r>
              <a:rPr lang="sr-Latn-CS" b="1" dirty="0" smtClean="0">
                <a:effectLst/>
              </a:rPr>
              <a:t>II</a:t>
            </a:r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sr-Cyrl-RS" b="1" dirty="0"/>
              <a:t>ИЗРАДА ОСНОВЕ ПРИЗЕМЉА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sr-Cyrl-RS" dirty="0"/>
              <a:t>Након израде скица и почетних анализа у простору а у складу са потребама корисника потребно је приступити цртању у размери основе приземља.</a:t>
            </a:r>
            <a:endParaRPr lang="en-US" dirty="0"/>
          </a:p>
          <a:p>
            <a:r>
              <a:rPr lang="sr-Cyrl-RS" dirty="0"/>
              <a:t>У складу са потребама неопходно је применити све употребне предмете и дефинисати радна места и њихове међусобне интеракције.</a:t>
            </a:r>
            <a:endParaRPr lang="en-US" dirty="0"/>
          </a:p>
          <a:p>
            <a:r>
              <a:rPr lang="sr-Cyrl-RS" dirty="0"/>
              <a:t>Већина задатака везана је за становање односно за породичне куће.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06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ПРИЗЕМЉА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/>
              <a:t>У складу са овим велика је вероватноће да ће се у приземљу појавити зона дневног боравка ( дневна соба, трпезарија, салон, соба за игру деце), са пратећим простором (улаз, </a:t>
            </a:r>
            <a:r>
              <a:rPr lang="sr-Cyrl-RS" dirty="0" err="1"/>
              <a:t>предпростор</a:t>
            </a:r>
            <a:r>
              <a:rPr lang="sr-Cyrl-RS" dirty="0"/>
              <a:t>, кухиња), као и са простором за сервис (остава, соба за прање и пеглање )</a:t>
            </a:r>
            <a:endParaRPr lang="en-US" dirty="0"/>
          </a:p>
          <a:p>
            <a:r>
              <a:rPr lang="sr-Cyrl-RS" dirty="0"/>
              <a:t>Могуће је варијанта комбинаториком и својим умећем додати просторе које имају и остале функције (радна соба , спорт гостинска соба и слично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ПРИЗЕМЉА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Уз ове радње неопходно је већ размишљати о следећим нивоима (спрат, поткровље, подрум), њиховој повезаности у вертикалном смислу (комуникације).</a:t>
            </a:r>
            <a:endParaRPr lang="en-US" dirty="0"/>
          </a:p>
          <a:p>
            <a:r>
              <a:rPr lang="sr-Cyrl-RS" dirty="0"/>
              <a:t>Положај отвора као један од елемената форме је потребно анализирати, али не као коначну варијанту, већ као анализу у складу са радним местима, а коначну варијанту ћемо добити након анализе форме у фасадама.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ПРИЗЕМЉА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ПРИЛОГ </a:t>
            </a:r>
            <a:r>
              <a:rPr lang="sr-Cyrl-CS" b="1" dirty="0" smtClean="0"/>
              <a:t> </a:t>
            </a:r>
            <a:endParaRPr lang="en-US" dirty="0"/>
          </a:p>
          <a:p>
            <a:r>
              <a:rPr lang="sr-Cyrl-CS" b="1" dirty="0"/>
              <a:t>ОСНОВА ПРИЗЕМЉА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7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ПРИЗЕМЉА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38400"/>
            <a:ext cx="5640029" cy="398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733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ПРИЗЕМЉА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Пример крајњег резултата размишљања након одлуке и усвајању функционалног решења. Већ у овој фази анализирамо могуће варијанте следећих нивоа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2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ПРИЗЕМЉА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b="1" dirty="0"/>
              <a:t>  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ИЗРАДИ ОСНОВЕ ПРИЗЕМЉА УЗ ПОШТОВАЊЕ СВЕГА ГОРЕ НАВЕДЕНОГ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marL="0" indent="0">
              <a:buNone/>
            </a:pPr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725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1891</TotalTime>
  <Words>240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Trek</vt:lpstr>
      <vt:lpstr>АКАДЕМИЈА ТЕХНИЧКО – УМЕТНИЧКИХ СТРУКОВНИХ СТУДИЈА БЕОГРАД ВИСОКА ГРАЂЕВИНСКО ГЕОДЕТСКА ШКОЛА</vt:lpstr>
      <vt:lpstr> ВЕЖБА    III ИЗРАДА ОСНОВЕ ПРИЗЕМЉА  </vt:lpstr>
      <vt:lpstr>ВЕЖБА    III ИЗРАДА ОСНОВЕ ПРИЗЕМЉА </vt:lpstr>
      <vt:lpstr>ВЕЖБА    III ИЗРАДА ОСНОВЕ ПРИЗЕМЉА </vt:lpstr>
      <vt:lpstr>ВЕЖБА    III ИЗРАДА ОСНОВЕ ПРИЗЕМЉА </vt:lpstr>
      <vt:lpstr>ВЕЖБА    III ИЗРАДА ОСНОВЕ ПРИЗЕМЉА </vt:lpstr>
      <vt:lpstr>ВЕЖБА    III ИЗРАДА ОСНОВЕ ПРИЗЕМЉА</vt:lpstr>
      <vt:lpstr>ВЕЖБА    III ИЗРАДА ОСНОВЕ ПРИЗЕМЉА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55</cp:revision>
  <dcterms:created xsi:type="dcterms:W3CDTF">2012-12-17T09:27:09Z</dcterms:created>
  <dcterms:modified xsi:type="dcterms:W3CDTF">2020-11-08T14:55:08Z</dcterms:modified>
</cp:coreProperties>
</file>